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AU" sz="4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4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5680" cy="5664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5680" cy="5664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5680" cy="5664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5680" cy="5664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5680" cy="5664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5680" cy="5664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5680" cy="5664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5680" cy="5664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5680" cy="5664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5680" cy="5664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5680" cy="5664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1563</TotalTime>
  <Application>LibreOffice/25.2.2.2$Windows_X86_64 LibreOffice_project/7370d4be9e3cf6031a51beef54ff3bda878e3fac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2022-02-18T23:55:22Z</dcterms:created>
  <dc:creator/>
  <dc:description/>
  <dc:language>en-AU</dc:language>
  <cp:lastModifiedBy/>
  <dcterms:modified xsi:type="dcterms:W3CDTF">2025-05-02T00:23:30Z</dcterms:modified>
  <cp:revision>17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